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4400213" cy="12599988"/>
  <p:notesSz cx="6858000" cy="9144000"/>
  <p:defaultTextStyle>
    <a:defPPr>
      <a:defRPr lang="en-US"/>
    </a:defPPr>
    <a:lvl1pPr marL="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1pPr>
    <a:lvl2pPr marL="123444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2pPr>
    <a:lvl3pPr marL="246888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3pPr>
    <a:lvl4pPr marL="370332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4pPr>
    <a:lvl5pPr marL="493776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5pPr>
    <a:lvl6pPr marL="617220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6pPr>
    <a:lvl7pPr marL="740664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7pPr>
    <a:lvl8pPr marL="864108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8pPr>
    <a:lvl9pPr marL="9875520" algn="l" defTabSz="2468880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69" userDrawn="1">
          <p15:clr>
            <a:srgbClr val="A4A3A4"/>
          </p15:clr>
        </p15:guide>
        <p15:guide id="2" pos="4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7"/>
  </p:normalViewPr>
  <p:slideViewPr>
    <p:cSldViewPr>
      <p:cViewPr>
        <p:scale>
          <a:sx n="40" d="100"/>
          <a:sy n="40" d="100"/>
        </p:scale>
        <p:origin x="2544" y="640"/>
      </p:cViewPr>
      <p:guideLst>
        <p:guide orient="horz" pos="3969"/>
        <p:guide pos="45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tif>
</file>

<file path=ppt/media/image3.tif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DAEA1-967D-4ACD-89D4-B5AB51550092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70025" y="685800"/>
            <a:ext cx="39179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816E12-9CB2-4877-9B7B-584EADB7B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573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123444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246888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370332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493776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617220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40664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64108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875520" algn="l" defTabSz="246888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70025" y="685800"/>
            <a:ext cx="39179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16E12-9CB2-4877-9B7B-584EADB7B6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1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17" y="3914167"/>
            <a:ext cx="12240181" cy="270083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60033" y="7139993"/>
            <a:ext cx="10080150" cy="321999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08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17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260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346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43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252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960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669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115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5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887992" y="1058753"/>
            <a:ext cx="10205152" cy="2257789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7539" y="1058753"/>
            <a:ext cx="30380449" cy="2257789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23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476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521" y="8096662"/>
            <a:ext cx="12240181" cy="2502497"/>
          </a:xfrm>
        </p:spPr>
        <p:txBody>
          <a:bodyPr anchor="t"/>
          <a:lstStyle>
            <a:lvl1pPr algn="l">
              <a:defRPr sz="6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7521" y="5340419"/>
            <a:ext cx="12240181" cy="2756246"/>
          </a:xfrm>
        </p:spPr>
        <p:txBody>
          <a:bodyPr anchor="b"/>
          <a:lstStyle>
            <a:lvl1pPr marL="0" indent="0">
              <a:buNone/>
              <a:defRPr sz="3099">
                <a:solidFill>
                  <a:schemeClr val="tx1">
                    <a:tint val="75000"/>
                  </a:schemeClr>
                </a:solidFill>
              </a:defRPr>
            </a:lvl1pPr>
            <a:lvl2pPr marL="708670" indent="0">
              <a:buNone/>
              <a:defRPr sz="2813">
                <a:solidFill>
                  <a:schemeClr val="tx1">
                    <a:tint val="75000"/>
                  </a:schemeClr>
                </a:solidFill>
              </a:defRPr>
            </a:lvl2pPr>
            <a:lvl3pPr marL="1417339" indent="0">
              <a:buNone/>
              <a:defRPr sz="2469">
                <a:solidFill>
                  <a:schemeClr val="tx1">
                    <a:tint val="75000"/>
                  </a:schemeClr>
                </a:solidFill>
              </a:defRPr>
            </a:lvl3pPr>
            <a:lvl4pPr marL="2126009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4pPr>
            <a:lvl5pPr marL="2834677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5pPr>
            <a:lvl6pPr marL="3543348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6pPr>
            <a:lvl7pPr marL="4252016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7pPr>
            <a:lvl8pPr marL="4960686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8pPr>
            <a:lvl9pPr marL="5669356" indent="0">
              <a:buNone/>
              <a:defRPr sz="218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2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7536" y="6174582"/>
            <a:ext cx="20292799" cy="17462066"/>
          </a:xfrm>
        </p:spPr>
        <p:txBody>
          <a:bodyPr/>
          <a:lstStyle>
            <a:lvl1pPr>
              <a:defRPr sz="4363"/>
            </a:lvl1pPr>
            <a:lvl2pPr>
              <a:defRPr sz="3731"/>
            </a:lvl2pPr>
            <a:lvl3pPr>
              <a:defRPr sz="3099"/>
            </a:lvl3pPr>
            <a:lvl4pPr>
              <a:defRPr sz="2813"/>
            </a:lvl4pPr>
            <a:lvl5pPr>
              <a:defRPr sz="2813"/>
            </a:lvl5pPr>
            <a:lvl6pPr>
              <a:defRPr sz="2813"/>
            </a:lvl6pPr>
            <a:lvl7pPr>
              <a:defRPr sz="2813"/>
            </a:lvl7pPr>
            <a:lvl8pPr>
              <a:defRPr sz="2813"/>
            </a:lvl8pPr>
            <a:lvl9pPr>
              <a:defRPr sz="28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00341" y="6174582"/>
            <a:ext cx="20292801" cy="17462066"/>
          </a:xfrm>
        </p:spPr>
        <p:txBody>
          <a:bodyPr/>
          <a:lstStyle>
            <a:lvl1pPr>
              <a:defRPr sz="4363"/>
            </a:lvl1pPr>
            <a:lvl2pPr>
              <a:defRPr sz="3731"/>
            </a:lvl2pPr>
            <a:lvl3pPr>
              <a:defRPr sz="3099"/>
            </a:lvl3pPr>
            <a:lvl4pPr>
              <a:defRPr sz="2813"/>
            </a:lvl4pPr>
            <a:lvl5pPr>
              <a:defRPr sz="2813"/>
            </a:lvl5pPr>
            <a:lvl6pPr>
              <a:defRPr sz="2813"/>
            </a:lvl6pPr>
            <a:lvl7pPr>
              <a:defRPr sz="2813"/>
            </a:lvl7pPr>
            <a:lvl8pPr>
              <a:defRPr sz="2813"/>
            </a:lvl8pPr>
            <a:lvl9pPr>
              <a:defRPr sz="28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9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12" y="504586"/>
            <a:ext cx="12960191" cy="209999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14" y="2820418"/>
            <a:ext cx="6362595" cy="1175414"/>
          </a:xfrm>
        </p:spPr>
        <p:txBody>
          <a:bodyPr anchor="b"/>
          <a:lstStyle>
            <a:lvl1pPr marL="0" indent="0">
              <a:buNone/>
              <a:defRPr sz="3731" b="1"/>
            </a:lvl1pPr>
            <a:lvl2pPr marL="708670" indent="0">
              <a:buNone/>
              <a:defRPr sz="3099" b="1"/>
            </a:lvl2pPr>
            <a:lvl3pPr marL="1417339" indent="0">
              <a:buNone/>
              <a:defRPr sz="2813" b="1"/>
            </a:lvl3pPr>
            <a:lvl4pPr marL="2126009" indent="0">
              <a:buNone/>
              <a:defRPr sz="2469" b="1"/>
            </a:lvl4pPr>
            <a:lvl5pPr marL="2834677" indent="0">
              <a:buNone/>
              <a:defRPr sz="2469" b="1"/>
            </a:lvl5pPr>
            <a:lvl6pPr marL="3543348" indent="0">
              <a:buNone/>
              <a:defRPr sz="2469" b="1"/>
            </a:lvl6pPr>
            <a:lvl7pPr marL="4252016" indent="0">
              <a:buNone/>
              <a:defRPr sz="2469" b="1"/>
            </a:lvl7pPr>
            <a:lvl8pPr marL="4960686" indent="0">
              <a:buNone/>
              <a:defRPr sz="2469" b="1"/>
            </a:lvl8pPr>
            <a:lvl9pPr marL="5669356" indent="0">
              <a:buNone/>
              <a:defRPr sz="2469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14" y="3995828"/>
            <a:ext cx="6362595" cy="7259579"/>
          </a:xfrm>
        </p:spPr>
        <p:txBody>
          <a:bodyPr/>
          <a:lstStyle>
            <a:lvl1pPr>
              <a:defRPr sz="3731"/>
            </a:lvl1pPr>
            <a:lvl2pPr>
              <a:defRPr sz="3099"/>
            </a:lvl2pPr>
            <a:lvl3pPr>
              <a:defRPr sz="2813"/>
            </a:lvl3pPr>
            <a:lvl4pPr>
              <a:defRPr sz="2469"/>
            </a:lvl4pPr>
            <a:lvl5pPr>
              <a:defRPr sz="2469"/>
            </a:lvl5pPr>
            <a:lvl6pPr>
              <a:defRPr sz="2469"/>
            </a:lvl6pPr>
            <a:lvl7pPr>
              <a:defRPr sz="2469"/>
            </a:lvl7pPr>
            <a:lvl8pPr>
              <a:defRPr sz="2469"/>
            </a:lvl8pPr>
            <a:lvl9pPr>
              <a:defRPr sz="246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15112" y="2820418"/>
            <a:ext cx="6365094" cy="1175414"/>
          </a:xfrm>
        </p:spPr>
        <p:txBody>
          <a:bodyPr anchor="b"/>
          <a:lstStyle>
            <a:lvl1pPr marL="0" indent="0">
              <a:buNone/>
              <a:defRPr sz="3731" b="1"/>
            </a:lvl1pPr>
            <a:lvl2pPr marL="708670" indent="0">
              <a:buNone/>
              <a:defRPr sz="3099" b="1"/>
            </a:lvl2pPr>
            <a:lvl3pPr marL="1417339" indent="0">
              <a:buNone/>
              <a:defRPr sz="2813" b="1"/>
            </a:lvl3pPr>
            <a:lvl4pPr marL="2126009" indent="0">
              <a:buNone/>
              <a:defRPr sz="2469" b="1"/>
            </a:lvl4pPr>
            <a:lvl5pPr marL="2834677" indent="0">
              <a:buNone/>
              <a:defRPr sz="2469" b="1"/>
            </a:lvl5pPr>
            <a:lvl6pPr marL="3543348" indent="0">
              <a:buNone/>
              <a:defRPr sz="2469" b="1"/>
            </a:lvl6pPr>
            <a:lvl7pPr marL="4252016" indent="0">
              <a:buNone/>
              <a:defRPr sz="2469" b="1"/>
            </a:lvl7pPr>
            <a:lvl8pPr marL="4960686" indent="0">
              <a:buNone/>
              <a:defRPr sz="2469" b="1"/>
            </a:lvl8pPr>
            <a:lvl9pPr marL="5669356" indent="0">
              <a:buNone/>
              <a:defRPr sz="2469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315112" y="3995828"/>
            <a:ext cx="6365094" cy="7259579"/>
          </a:xfrm>
        </p:spPr>
        <p:txBody>
          <a:bodyPr/>
          <a:lstStyle>
            <a:lvl1pPr>
              <a:defRPr sz="3731"/>
            </a:lvl1pPr>
            <a:lvl2pPr>
              <a:defRPr sz="3099"/>
            </a:lvl2pPr>
            <a:lvl3pPr>
              <a:defRPr sz="2813"/>
            </a:lvl3pPr>
            <a:lvl4pPr>
              <a:defRPr sz="2469"/>
            </a:lvl4pPr>
            <a:lvl5pPr>
              <a:defRPr sz="2469"/>
            </a:lvl5pPr>
            <a:lvl6pPr>
              <a:defRPr sz="2469"/>
            </a:lvl6pPr>
            <a:lvl7pPr>
              <a:defRPr sz="2469"/>
            </a:lvl7pPr>
            <a:lvl8pPr>
              <a:defRPr sz="2469"/>
            </a:lvl8pPr>
            <a:lvl9pPr>
              <a:defRPr sz="246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41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379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9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15" y="501667"/>
            <a:ext cx="4737571" cy="2134998"/>
          </a:xfrm>
        </p:spPr>
        <p:txBody>
          <a:bodyPr anchor="b"/>
          <a:lstStyle>
            <a:lvl1pPr algn="l">
              <a:defRPr sz="309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0089" y="501674"/>
            <a:ext cx="8050119" cy="10753741"/>
          </a:xfrm>
        </p:spPr>
        <p:txBody>
          <a:bodyPr/>
          <a:lstStyle>
            <a:lvl1pPr>
              <a:defRPr sz="4937"/>
            </a:lvl1pPr>
            <a:lvl2pPr>
              <a:defRPr sz="4363"/>
            </a:lvl2pPr>
            <a:lvl3pPr>
              <a:defRPr sz="3731"/>
            </a:lvl3pPr>
            <a:lvl4pPr>
              <a:defRPr sz="3099"/>
            </a:lvl4pPr>
            <a:lvl5pPr>
              <a:defRPr sz="3099"/>
            </a:lvl5pPr>
            <a:lvl6pPr>
              <a:defRPr sz="3099"/>
            </a:lvl6pPr>
            <a:lvl7pPr>
              <a:defRPr sz="3099"/>
            </a:lvl7pPr>
            <a:lvl8pPr>
              <a:defRPr sz="3099"/>
            </a:lvl8pPr>
            <a:lvl9pPr>
              <a:defRPr sz="309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15" y="2636669"/>
            <a:ext cx="4737571" cy="8618743"/>
          </a:xfrm>
        </p:spPr>
        <p:txBody>
          <a:bodyPr/>
          <a:lstStyle>
            <a:lvl1pPr marL="0" indent="0">
              <a:buNone/>
              <a:defRPr sz="2182"/>
            </a:lvl1pPr>
            <a:lvl2pPr marL="708670" indent="0">
              <a:buNone/>
              <a:defRPr sz="1838"/>
            </a:lvl2pPr>
            <a:lvl3pPr marL="1417339" indent="0">
              <a:buNone/>
              <a:defRPr sz="1551"/>
            </a:lvl3pPr>
            <a:lvl4pPr marL="2126009" indent="0">
              <a:buNone/>
              <a:defRPr sz="1378"/>
            </a:lvl4pPr>
            <a:lvl5pPr marL="2834677" indent="0">
              <a:buNone/>
              <a:defRPr sz="1378"/>
            </a:lvl5pPr>
            <a:lvl6pPr marL="3543348" indent="0">
              <a:buNone/>
              <a:defRPr sz="1378"/>
            </a:lvl6pPr>
            <a:lvl7pPr marL="4252016" indent="0">
              <a:buNone/>
              <a:defRPr sz="1378"/>
            </a:lvl7pPr>
            <a:lvl8pPr marL="4960686" indent="0">
              <a:buNone/>
              <a:defRPr sz="1378"/>
            </a:lvl8pPr>
            <a:lvl9pPr marL="5669356" indent="0">
              <a:buNone/>
              <a:defRPr sz="137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30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2542" y="8819996"/>
            <a:ext cx="8640128" cy="1041250"/>
          </a:xfrm>
        </p:spPr>
        <p:txBody>
          <a:bodyPr anchor="b"/>
          <a:lstStyle>
            <a:lvl1pPr algn="l">
              <a:defRPr sz="309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22542" y="1125833"/>
            <a:ext cx="8640128" cy="7559993"/>
          </a:xfrm>
        </p:spPr>
        <p:txBody>
          <a:bodyPr/>
          <a:lstStyle>
            <a:lvl1pPr marL="0" indent="0">
              <a:buNone/>
              <a:defRPr sz="4937"/>
            </a:lvl1pPr>
            <a:lvl2pPr marL="708670" indent="0">
              <a:buNone/>
              <a:defRPr sz="4363"/>
            </a:lvl2pPr>
            <a:lvl3pPr marL="1417339" indent="0">
              <a:buNone/>
              <a:defRPr sz="3731"/>
            </a:lvl3pPr>
            <a:lvl4pPr marL="2126009" indent="0">
              <a:buNone/>
              <a:defRPr sz="3099"/>
            </a:lvl4pPr>
            <a:lvl5pPr marL="2834677" indent="0">
              <a:buNone/>
              <a:defRPr sz="3099"/>
            </a:lvl5pPr>
            <a:lvl6pPr marL="3543348" indent="0">
              <a:buNone/>
              <a:defRPr sz="3099"/>
            </a:lvl6pPr>
            <a:lvl7pPr marL="4252016" indent="0">
              <a:buNone/>
              <a:defRPr sz="3099"/>
            </a:lvl7pPr>
            <a:lvl8pPr marL="4960686" indent="0">
              <a:buNone/>
              <a:defRPr sz="3099"/>
            </a:lvl8pPr>
            <a:lvl9pPr marL="5669356" indent="0">
              <a:buNone/>
              <a:defRPr sz="3099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22542" y="9861243"/>
            <a:ext cx="8640128" cy="1478748"/>
          </a:xfrm>
        </p:spPr>
        <p:txBody>
          <a:bodyPr/>
          <a:lstStyle>
            <a:lvl1pPr marL="0" indent="0">
              <a:buNone/>
              <a:defRPr sz="2182"/>
            </a:lvl1pPr>
            <a:lvl2pPr marL="708670" indent="0">
              <a:buNone/>
              <a:defRPr sz="1838"/>
            </a:lvl2pPr>
            <a:lvl3pPr marL="1417339" indent="0">
              <a:buNone/>
              <a:defRPr sz="1551"/>
            </a:lvl3pPr>
            <a:lvl4pPr marL="2126009" indent="0">
              <a:buNone/>
              <a:defRPr sz="1378"/>
            </a:lvl4pPr>
            <a:lvl5pPr marL="2834677" indent="0">
              <a:buNone/>
              <a:defRPr sz="1378"/>
            </a:lvl5pPr>
            <a:lvl6pPr marL="3543348" indent="0">
              <a:buNone/>
              <a:defRPr sz="1378"/>
            </a:lvl6pPr>
            <a:lvl7pPr marL="4252016" indent="0">
              <a:buNone/>
              <a:defRPr sz="1378"/>
            </a:lvl7pPr>
            <a:lvl8pPr marL="4960686" indent="0">
              <a:buNone/>
              <a:defRPr sz="1378"/>
            </a:lvl8pPr>
            <a:lvl9pPr marL="5669356" indent="0">
              <a:buNone/>
              <a:defRPr sz="137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12" y="504586"/>
            <a:ext cx="12960191" cy="2099998"/>
          </a:xfrm>
          <a:prstGeom prst="rect">
            <a:avLst/>
          </a:prstGeom>
        </p:spPr>
        <p:txBody>
          <a:bodyPr vert="horz" lIns="246888" tIns="123444" rIns="246888" bIns="12344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12" y="2940000"/>
            <a:ext cx="12960191" cy="8315410"/>
          </a:xfrm>
          <a:prstGeom prst="rect">
            <a:avLst/>
          </a:prstGeom>
        </p:spPr>
        <p:txBody>
          <a:bodyPr vert="horz" lIns="246888" tIns="123444" rIns="246888" bIns="12344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013" y="11678326"/>
            <a:ext cx="3360049" cy="67083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l">
              <a:defRPr sz="18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FCC3F-9C50-4357-A512-F047B52B42A6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20074" y="11678326"/>
            <a:ext cx="4560067" cy="67083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ctr">
              <a:defRPr sz="18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20155" y="11678326"/>
            <a:ext cx="3360049" cy="670833"/>
          </a:xfrm>
          <a:prstGeom prst="rect">
            <a:avLst/>
          </a:prstGeom>
        </p:spPr>
        <p:txBody>
          <a:bodyPr vert="horz" lIns="246888" tIns="123444" rIns="246888" bIns="123444" rtlCol="0" anchor="ctr"/>
          <a:lstStyle>
            <a:lvl1pPr algn="r">
              <a:defRPr sz="18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82492-A436-4511-83C8-A010D4230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73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17339" rtl="0" eaLnBrk="1" latinLnBrk="0" hangingPunct="1">
        <a:spcBef>
          <a:spcPct val="0"/>
        </a:spcBef>
        <a:buNone/>
        <a:defRPr sz="683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1502" indent="-531502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4937" kern="1200">
          <a:solidFill>
            <a:schemeClr val="tx1"/>
          </a:solidFill>
          <a:latin typeface="+mn-lt"/>
          <a:ea typeface="+mn-ea"/>
          <a:cs typeface="+mn-cs"/>
        </a:defRPr>
      </a:lvl1pPr>
      <a:lvl2pPr marL="1151588" indent="-442918" algn="l" defTabSz="1417339" rtl="0" eaLnBrk="1" latinLnBrk="0" hangingPunct="1">
        <a:spcBef>
          <a:spcPct val="20000"/>
        </a:spcBef>
        <a:buFont typeface="Arial" panose="020B0604020202020204" pitchFamily="34" charset="0"/>
        <a:buChar char="–"/>
        <a:defRPr sz="4363" kern="1200">
          <a:solidFill>
            <a:schemeClr val="tx1"/>
          </a:solidFill>
          <a:latin typeface="+mn-lt"/>
          <a:ea typeface="+mn-ea"/>
          <a:cs typeface="+mn-cs"/>
        </a:defRPr>
      </a:lvl2pPr>
      <a:lvl3pPr marL="1771672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731" kern="1200">
          <a:solidFill>
            <a:schemeClr val="tx1"/>
          </a:solidFill>
          <a:latin typeface="+mn-lt"/>
          <a:ea typeface="+mn-ea"/>
          <a:cs typeface="+mn-cs"/>
        </a:defRPr>
      </a:lvl3pPr>
      <a:lvl4pPr marL="2480343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–"/>
        <a:defRPr sz="3099" kern="1200">
          <a:solidFill>
            <a:schemeClr val="tx1"/>
          </a:solidFill>
          <a:latin typeface="+mn-lt"/>
          <a:ea typeface="+mn-ea"/>
          <a:cs typeface="+mn-cs"/>
        </a:defRPr>
      </a:lvl4pPr>
      <a:lvl5pPr marL="3189013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»"/>
        <a:defRPr sz="3099" kern="1200">
          <a:solidFill>
            <a:schemeClr val="tx1"/>
          </a:solidFill>
          <a:latin typeface="+mn-lt"/>
          <a:ea typeface="+mn-ea"/>
          <a:cs typeface="+mn-cs"/>
        </a:defRPr>
      </a:lvl5pPr>
      <a:lvl6pPr marL="3897681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6pPr>
      <a:lvl7pPr marL="4606352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7pPr>
      <a:lvl8pPr marL="5315020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8pPr>
      <a:lvl9pPr marL="6023690" indent="-354334" algn="l" defTabSz="1417339" rtl="0" eaLnBrk="1" latinLnBrk="0" hangingPunct="1">
        <a:spcBef>
          <a:spcPct val="20000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1pPr>
      <a:lvl2pPr marL="708670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2pPr>
      <a:lvl3pPr marL="1417339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3pPr>
      <a:lvl4pPr marL="2126009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4pPr>
      <a:lvl5pPr marL="2834677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5pPr>
      <a:lvl6pPr marL="3543348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6pPr>
      <a:lvl7pPr marL="4252016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7pPr>
      <a:lvl8pPr marL="4960686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8pPr>
      <a:lvl9pPr marL="5669356" algn="l" defTabSz="1417339" rtl="0" eaLnBrk="1" latinLnBrk="0" hangingPunct="1">
        <a:defRPr sz="28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3.tif"/><Relationship Id="rId6" Type="http://schemas.openxmlformats.org/officeDocument/2006/relationships/image" Target="../media/image4.t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3439294" y="50172"/>
            <a:ext cx="2310697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SDprox1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466056" y="15550"/>
            <a:ext cx="2310697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SDprox2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1242"/>
            <a:ext cx="7200106" cy="57594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70687"/>
            <a:ext cx="7200106" cy="57594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106" y="911242"/>
            <a:ext cx="7200107" cy="57594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106" y="6670687"/>
            <a:ext cx="7200107" cy="575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71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</Words>
  <Application>Microsoft Macintosh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Office Theme</vt:lpstr>
      <vt:lpstr>PowerPoint Presentation</vt:lpstr>
    </vt:vector>
  </TitlesOfParts>
  <Company>UHN Research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Skinner Lab</dc:creator>
  <cp:lastModifiedBy>Alexandre Guet-McCreight</cp:lastModifiedBy>
  <cp:revision>14</cp:revision>
  <dcterms:created xsi:type="dcterms:W3CDTF">2017-10-19T18:47:44Z</dcterms:created>
  <dcterms:modified xsi:type="dcterms:W3CDTF">2017-10-22T03:08:35Z</dcterms:modified>
</cp:coreProperties>
</file>

<file path=docProps/thumbnail.jpeg>
</file>